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sldIdLst>
    <p:sldId id="256" r:id="rId2"/>
    <p:sldId id="276" r:id="rId3"/>
    <p:sldId id="264" r:id="rId4"/>
    <p:sldId id="265" r:id="rId5"/>
    <p:sldId id="277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968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06.10.2016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06.10.2016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Gerade Verbindung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06.10.2016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06.10.2016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htec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06.10.2016</a:t>
            </a:fld>
            <a:endParaRPr lang="de-DE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763EBB9-EF90-4D54-9F12-28C887A9A25B}" type="datetimeFigureOut">
              <a:rPr lang="de-DE" smtClean="0"/>
              <a:pPr/>
              <a:t>06.10.2016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nhaltsplatzhalt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2" name="Inhaltsplatzhalt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erade Verbindung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06.10.2016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de-DE"/>
          </a:p>
        </p:txBody>
      </p:sp>
      <p:sp>
        <p:nvSpPr>
          <p:cNvPr id="15" name="Gerade Verbindung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nhaltsplatzhalt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6" name="Inhaltsplatzhalt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3" name="Titel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06.10.2016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htec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htec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06.10.2016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htec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nhaltsplatzhalt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06.10.2016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erade Verbindung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763EBB9-EF90-4D54-9F12-28C887A9A25B}" type="datetimeFigureOut">
              <a:rPr lang="de-DE" smtClean="0"/>
              <a:pPr/>
              <a:t>06.10.2016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763EBB9-EF90-4D54-9F12-28C887A9A25B}" type="datetimeFigureOut">
              <a:rPr lang="de-DE" smtClean="0"/>
              <a:pPr/>
              <a:t>06.10.2016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Gerade Verbindung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857224" y="1928802"/>
            <a:ext cx="7500990" cy="184665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de-DE" sz="3200" dirty="0" smtClean="0"/>
              <a:t>Seminar 2015/17</a:t>
            </a:r>
          </a:p>
          <a:p>
            <a:pPr algn="ctr"/>
            <a:r>
              <a:rPr lang="de-DE" sz="3200" dirty="0"/>
              <a:t>a</a:t>
            </a:r>
            <a:r>
              <a:rPr lang="de-DE" sz="3200" dirty="0" smtClean="0"/>
              <a:t>m</a:t>
            </a:r>
          </a:p>
          <a:p>
            <a:pPr algn="ctr"/>
            <a:r>
              <a:rPr lang="de-DE" sz="3200" dirty="0" smtClean="0"/>
              <a:t>Riemenscheider-Gymnasium Würzburg</a:t>
            </a:r>
          </a:p>
          <a:p>
            <a:pPr algn="ctr"/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2771800" y="4681194"/>
            <a:ext cx="3227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3</a:t>
            </a:r>
            <a:r>
              <a:rPr lang="de-DE" dirty="0" smtClean="0"/>
              <a:t>. </a:t>
            </a:r>
            <a:r>
              <a:rPr lang="de-DE" dirty="0" smtClean="0"/>
              <a:t>Fachsitzung am </a:t>
            </a:r>
            <a:r>
              <a:rPr lang="de-DE" dirty="0" smtClean="0"/>
              <a:t>06</a:t>
            </a:r>
            <a:r>
              <a:rPr lang="de-DE" dirty="0" smtClean="0"/>
              <a:t>.10.2016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1357290" y="285728"/>
            <a:ext cx="669753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4800" dirty="0" smtClean="0">
                <a:latin typeface="Garamond" pitchFamily="18" charset="0"/>
              </a:rPr>
              <a:t>Katholische Religionslehre </a:t>
            </a:r>
            <a:endParaRPr lang="de-DE" sz="4800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1. Organisatorisches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395536" y="1628800"/>
            <a:ext cx="8280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endParaRPr lang="de-DE" dirty="0" smtClean="0"/>
          </a:p>
          <a:p>
            <a:pPr marL="342900" indent="-342900">
              <a:buAutoNum type="arabicPeriod"/>
            </a:pPr>
            <a:r>
              <a:rPr lang="de-DE" dirty="0" smtClean="0"/>
              <a:t>Informationen zu den spirituellen Tagen am </a:t>
            </a:r>
            <a:r>
              <a:rPr lang="de-DE" dirty="0" err="1" smtClean="0"/>
              <a:t>Volkersberg</a:t>
            </a:r>
            <a:r>
              <a:rPr lang="de-DE" dirty="0" smtClean="0"/>
              <a:t> – Abfahrt</a:t>
            </a:r>
          </a:p>
          <a:p>
            <a:pPr marL="342900" indent="-342900">
              <a:buAutoNum type="arabicPeriod"/>
            </a:pPr>
            <a:endParaRPr lang="de-DE" dirty="0"/>
          </a:p>
          <a:p>
            <a:pPr marL="342900" indent="-342900">
              <a:buAutoNum type="arabicPeriod"/>
            </a:pPr>
            <a:r>
              <a:rPr lang="de-DE" dirty="0" smtClean="0"/>
              <a:t>Sonstiges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52683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b="1" u="sng" dirty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2</a:t>
            </a:r>
            <a:r>
              <a:rPr lang="de-DE" sz="2800" b="1" u="sng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. </a:t>
            </a:r>
            <a:r>
              <a:rPr lang="de-DE" sz="2800" b="1" u="sng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Fragen zu den Hörstunden bzw. zum Schulalltag</a:t>
            </a:r>
            <a:endParaRPr lang="de-DE" sz="2800" b="1" u="sng" dirty="0"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611560" y="1700808"/>
            <a:ext cx="78488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e-DE" dirty="0" smtClean="0"/>
              <a:t>Disziplin der </a:t>
            </a:r>
            <a:r>
              <a:rPr lang="de-DE" dirty="0" err="1" smtClean="0"/>
              <a:t>SchülerInnen</a:t>
            </a:r>
            <a:endParaRPr lang="de-DE" dirty="0" smtClean="0"/>
          </a:p>
          <a:p>
            <a:pPr marL="285750" indent="-285750">
              <a:buFontTx/>
              <a:buChar char="-"/>
            </a:pPr>
            <a:endParaRPr lang="de-DE" dirty="0" smtClean="0"/>
          </a:p>
          <a:p>
            <a:pPr marL="285750" indent="-285750">
              <a:buFontTx/>
              <a:buChar char="-"/>
            </a:pPr>
            <a:r>
              <a:rPr lang="de-DE" dirty="0" smtClean="0"/>
              <a:t>Bewertung von Leistungen</a:t>
            </a:r>
          </a:p>
          <a:p>
            <a:pPr marL="285750" indent="-285750">
              <a:buFontTx/>
              <a:buChar char="-"/>
            </a:pPr>
            <a:endParaRPr lang="de-DE" dirty="0" smtClean="0"/>
          </a:p>
          <a:p>
            <a:pPr marL="285750" indent="-285750">
              <a:buFontTx/>
              <a:buChar char="-"/>
            </a:pPr>
            <a:r>
              <a:rPr lang="de-DE" dirty="0" smtClean="0"/>
              <a:t>Bilden von mündlichen und schriftlichen Noten: Stegreifaufgabe – Kurzarbeit – Schulaufgabe</a:t>
            </a:r>
          </a:p>
          <a:p>
            <a:pPr marL="285750" indent="-285750">
              <a:buFontTx/>
              <a:buChar char="-"/>
            </a:pPr>
            <a:endParaRPr lang="de-DE" dirty="0" smtClean="0"/>
          </a:p>
          <a:p>
            <a:pPr marL="285750" indent="-285750">
              <a:buFontTx/>
              <a:buChar char="-"/>
            </a:pPr>
            <a:r>
              <a:rPr lang="de-DE" dirty="0" smtClean="0"/>
              <a:t>Umgang mit Störungen: Mitteilung – Verweis – Nacharbeit</a:t>
            </a:r>
          </a:p>
          <a:p>
            <a:pPr marL="285750" indent="-285750">
              <a:buFontTx/>
              <a:buChar char="-"/>
            </a:pPr>
            <a:endParaRPr lang="de-DE" dirty="0" smtClean="0"/>
          </a:p>
          <a:p>
            <a:pPr marL="285750" indent="-285750">
              <a:buFontTx/>
              <a:buChar char="-"/>
            </a:pPr>
            <a:r>
              <a:rPr lang="de-DE" dirty="0" smtClean="0"/>
              <a:t>Sonstiges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0751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42258" y="1412776"/>
            <a:ext cx="85725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u="sng" dirty="0" smtClean="0"/>
              <a:t>z.B. Jahrgangsstufe 7</a:t>
            </a:r>
            <a:r>
              <a:rPr lang="de-DE" sz="2000" b="1" u="sng" dirty="0"/>
              <a:t>:</a:t>
            </a:r>
            <a:endParaRPr lang="de-DE" sz="2000" b="1" u="sng" dirty="0" smtClean="0"/>
          </a:p>
          <a:p>
            <a:endParaRPr lang="de-DE" dirty="0" smtClean="0"/>
          </a:p>
          <a:p>
            <a:endParaRPr lang="de-DE" dirty="0" smtClean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b="1" u="sng" dirty="0">
                <a:solidFill>
                  <a:schemeClr val="tx1"/>
                </a:solidFill>
                <a:latin typeface="Calibri" panose="020F0502020204030204" pitchFamily="34" charset="0"/>
                <a:ea typeface="Batang" pitchFamily="18" charset="-127"/>
                <a:cs typeface="Calibri" panose="020F0502020204030204" pitchFamily="34" charset="0"/>
              </a:rPr>
              <a:t>3</a:t>
            </a:r>
            <a:r>
              <a:rPr lang="de-DE" sz="3600" b="1" u="sng" dirty="0" smtClean="0">
                <a:solidFill>
                  <a:schemeClr val="tx1"/>
                </a:solidFill>
                <a:latin typeface="Calibri" panose="020F0502020204030204" pitchFamily="34" charset="0"/>
                <a:ea typeface="Batang" pitchFamily="18" charset="-127"/>
                <a:cs typeface="Calibri" panose="020F0502020204030204" pitchFamily="34" charset="0"/>
              </a:rPr>
              <a:t>. Jahrgangsstufenlehrplan</a:t>
            </a:r>
            <a:endParaRPr lang="de-DE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051" y="1785589"/>
            <a:ext cx="8676456" cy="4598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416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 u="sng" dirty="0">
                <a:latin typeface="Batang" pitchFamily="18" charset="-127"/>
                <a:ea typeface="Batang" pitchFamily="18" charset="-127"/>
              </a:rPr>
              <a:t>5. Jahrgangsstufenlehrplan</a:t>
            </a:r>
            <a:endParaRPr lang="de-D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92523"/>
            <a:ext cx="8748464" cy="437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55148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ronus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Cronus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ronus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74</Words>
  <Application>Microsoft Office PowerPoint</Application>
  <PresentationFormat>Bildschirmpräsentation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Cronus</vt:lpstr>
      <vt:lpstr>PowerPoint-Präsentation</vt:lpstr>
      <vt:lpstr>1. Organisatorisches</vt:lpstr>
      <vt:lpstr>2. Fragen zu den Hörstunden bzw. zum Schulalltag</vt:lpstr>
      <vt:lpstr>3. Jahrgangsstufenlehrplan</vt:lpstr>
      <vt:lpstr>5. Jahrgangsstufenlehrplan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Gerald Mackenrodt</dc:creator>
  <cp:lastModifiedBy>Gerald Mackenrodt</cp:lastModifiedBy>
  <cp:revision>59</cp:revision>
  <dcterms:created xsi:type="dcterms:W3CDTF">2008-09-18T17:53:13Z</dcterms:created>
  <dcterms:modified xsi:type="dcterms:W3CDTF">2016-10-06T10:23:59Z</dcterms:modified>
</cp:coreProperties>
</file>