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73" r:id="rId3"/>
    <p:sldId id="272" r:id="rId4"/>
    <p:sldId id="274" r:id="rId5"/>
    <p:sldId id="275" r:id="rId6"/>
    <p:sldId id="277" r:id="rId7"/>
    <p:sldId id="278" r:id="rId8"/>
    <p:sldId id="280" r:id="rId9"/>
    <p:sldId id="281" r:id="rId10"/>
    <p:sldId id="282" r:id="rId11"/>
    <p:sldId id="285" r:id="rId12"/>
    <p:sldId id="284" r:id="rId13"/>
    <p:sldId id="283" r:id="rId14"/>
    <p:sldId id="286" r:id="rId15"/>
    <p:sldId id="287" r:id="rId16"/>
    <p:sldId id="289" r:id="rId17"/>
    <p:sldId id="290" r:id="rId18"/>
    <p:sldId id="291" r:id="rId19"/>
    <p:sldId id="292" r:id="rId20"/>
    <p:sldId id="288" r:id="rId21"/>
    <p:sldId id="293" r:id="rId22"/>
  </p:sldIdLst>
  <p:sldSz cx="9144000" cy="6858000" type="screen4x3"/>
  <p:notesSz cx="10018713" cy="6884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4249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74953" y="1"/>
            <a:ext cx="4341442" cy="344249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fld id="{7081F03A-EB79-44B6-9D92-4429F189E5F4}" type="datetimeFigureOut">
              <a:rPr lang="de-DE" smtClean="0"/>
              <a:t>07.10.2012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39545"/>
            <a:ext cx="4341442" cy="344249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74953" y="6539545"/>
            <a:ext cx="4341442" cy="344249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fld id="{31564608-17BD-4D42-ADC2-121973F253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865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Kirchenraumerkundung in </a:t>
            </a:r>
            <a:br>
              <a:rPr lang="de-DE" dirty="0" smtClean="0"/>
            </a:br>
            <a:r>
              <a:rPr lang="de-DE" dirty="0" smtClean="0"/>
              <a:t>St. Pius, Aschaffenburg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7812360" y="6281340"/>
            <a:ext cx="864096" cy="3880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E0688B4E-36EC-4524-90D1-4781847EE9B2}" type="slidenum">
              <a:rPr lang="de-DE" smtClean="0">
                <a:solidFill>
                  <a:schemeClr val="tx1"/>
                </a:solidFill>
              </a:rPr>
              <a:t>‹Nr.›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467544" y="548680"/>
            <a:ext cx="8208912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539552" y="980728"/>
            <a:ext cx="81369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 flipH="1">
            <a:off x="467544" y="6281340"/>
            <a:ext cx="820891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 userDrawn="1"/>
        </p:nvSpPr>
        <p:spPr>
          <a:xfrm>
            <a:off x="467544" y="54868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Kirchenraumerkundung der Klasse 5a in St. Pius Aschaffenburg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940C0-9F4F-4BC5-94CA-534AFAEE84C9}" type="datetimeFigureOut">
              <a:rPr lang="en-US" smtClean="0"/>
              <a:t>10/7/2012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7D88F-DFDA-4B9F-8D55-748BE8A8BDC4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5900" y="764704"/>
            <a:ext cx="7772400" cy="1470025"/>
          </a:xfrm>
        </p:spPr>
        <p:txBody>
          <a:bodyPr>
            <a:noAutofit/>
          </a:bodyPr>
          <a:lstStyle/>
          <a:p>
            <a:r>
              <a:rPr lang="de-DE" sz="2800" b="1" dirty="0" smtClean="0"/>
              <a:t>Kirchenraumerkundung der Klasse 5a </a:t>
            </a:r>
            <a:br>
              <a:rPr lang="de-DE" sz="2800" b="1" dirty="0" smtClean="0"/>
            </a:br>
            <a:r>
              <a:rPr lang="de-DE" sz="2800" b="1" dirty="0" smtClean="0"/>
              <a:t>in </a:t>
            </a:r>
            <a:br>
              <a:rPr lang="de-DE" sz="2800" b="1" dirty="0" smtClean="0"/>
            </a:br>
            <a:r>
              <a:rPr lang="de-DE" sz="2800" b="1" dirty="0" smtClean="0"/>
              <a:t>St. Pius Aschaffenburg</a:t>
            </a:r>
            <a:endParaRPr lang="en-US" sz="2800" b="1" dirty="0"/>
          </a:p>
        </p:txBody>
      </p:sp>
      <p:pic>
        <p:nvPicPr>
          <p:cNvPr id="3" name="Picture 2" descr="C:\Users\Katharina\Documents\Religion versch. Klassen\Kronberg Reli 5\kirche\DSC_0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1"/>
            <a:ext cx="5387536" cy="357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712" y="2204863"/>
            <a:ext cx="3106688" cy="183339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200" dirty="0" smtClean="0"/>
              <a:t>ein </a:t>
            </a:r>
            <a:r>
              <a:rPr lang="de-DE" sz="2200" dirty="0"/>
              <a:t>Kreuz, </a:t>
            </a:r>
            <a:br>
              <a:rPr lang="de-DE" sz="2200" dirty="0"/>
            </a:br>
            <a:r>
              <a:rPr lang="de-DE" sz="2200" dirty="0"/>
              <a:t>das Grab des </a:t>
            </a:r>
            <a:r>
              <a:rPr lang="de-DE" sz="2200" dirty="0" smtClean="0"/>
              <a:t>ersten </a:t>
            </a:r>
            <a:r>
              <a:rPr lang="de-DE" sz="2200" dirty="0"/>
              <a:t>Pfarrers Franz </a:t>
            </a:r>
            <a:r>
              <a:rPr lang="de-DE" sz="2200" dirty="0" smtClean="0"/>
              <a:t>Roth, </a:t>
            </a:r>
            <a:r>
              <a:rPr lang="de-DE" sz="2200" dirty="0"/>
              <a:t>ein Buch mit </a:t>
            </a:r>
            <a:r>
              <a:rPr lang="de-DE" sz="2200" dirty="0" smtClean="0"/>
              <a:t>Todesanzeigen </a:t>
            </a:r>
          </a:p>
        </p:txBody>
      </p:sp>
      <p:pic>
        <p:nvPicPr>
          <p:cNvPr id="4098" name="Picture 2" descr="C:\Users\Katharina\Documents\Religion versch. Klassen\Kronberg Reli 5\kirche\DSC07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16451" r="12717" b="14774"/>
          <a:stretch/>
        </p:blipFill>
        <p:spPr bwMode="auto">
          <a:xfrm>
            <a:off x="5580112" y="1844824"/>
            <a:ext cx="2743201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atharina\Documents\Religion versch. Klassen\Kronberg Reli 5\kirche\DSC_09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r="26429"/>
          <a:stretch/>
        </p:blipFill>
        <p:spPr bwMode="auto">
          <a:xfrm>
            <a:off x="3875112" y="1849561"/>
            <a:ext cx="1168400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atharina\Documents\Religion versch. Klassen\Kronberg Reli 5\Pfarrer Franz Roth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4259" r="62682" b="69227"/>
          <a:stretch/>
        </p:blipFill>
        <p:spPr bwMode="auto">
          <a:xfrm>
            <a:off x="6012160" y="3964285"/>
            <a:ext cx="1346200" cy="18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143758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Taufkapelle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371452" y="4038261"/>
            <a:ext cx="3240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2200" dirty="0"/>
              <a:t>heute: sich an die Verstorbenen der Gemeinde </a:t>
            </a:r>
            <a:r>
              <a:rPr lang="de-DE" sz="2200" dirty="0" smtClean="0"/>
              <a:t>erinnern</a:t>
            </a:r>
            <a:endParaRPr lang="de-DE" sz="2200" dirty="0"/>
          </a:p>
        </p:txBody>
      </p:sp>
      <p:sp>
        <p:nvSpPr>
          <p:cNvPr id="7" name="Textfeld 6"/>
          <p:cNvSpPr txBox="1"/>
          <p:nvPr/>
        </p:nvSpPr>
        <p:spPr>
          <a:xfrm>
            <a:off x="417712" y="5158184"/>
            <a:ext cx="3335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de-DE" sz="2200" dirty="0" smtClean="0"/>
              <a:t>Jesus</a:t>
            </a:r>
            <a:r>
              <a:rPr lang="de-DE" sz="2200" dirty="0"/>
              <a:t>: er löst sich vom Kreuz </a:t>
            </a:r>
            <a:r>
              <a:rPr lang="de-DE" sz="2200" dirty="0">
                <a:sym typeface="Wingdings" pitchFamily="2" charset="2"/>
              </a:rPr>
              <a:t> auferstanden</a:t>
            </a:r>
            <a:r>
              <a:rPr lang="de-DE" sz="2200" dirty="0" smtClean="0">
                <a:sym typeface="Wingdings" pitchFamily="2" charset="2"/>
              </a:rPr>
              <a:t>!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67618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atharina\Documents\Religion versch. Klassen\Kronberg Reli 5\kirche\DSC_08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16280" r="12963" b="13103"/>
          <a:stretch/>
        </p:blipFill>
        <p:spPr bwMode="auto">
          <a:xfrm>
            <a:off x="4082852" y="1548160"/>
            <a:ext cx="3695701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atharina\Documents\Religion versch. Klassen\Kronberg Reli 5\kirche\DSC_08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2655" r="4261"/>
          <a:stretch/>
        </p:blipFill>
        <p:spPr bwMode="auto">
          <a:xfrm>
            <a:off x="467544" y="2032000"/>
            <a:ext cx="2552701" cy="42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atharina\Documents\Religion versch. Klassen\Kronberg Reli 5\kirche\DSC_09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r="-1389" b="50000"/>
          <a:stretch/>
        </p:blipFill>
        <p:spPr bwMode="auto">
          <a:xfrm>
            <a:off x="3612953" y="4158862"/>
            <a:ext cx="4635500" cy="10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12953" y="558924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Insgesamt: 29 hängende Kreuze</a:t>
            </a:r>
            <a:endParaRPr lang="de-DE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467544" y="1454617"/>
            <a:ext cx="3524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Kreuze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0624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5496" y="4581128"/>
            <a:ext cx="8206234" cy="12961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e-DE" sz="3600" dirty="0" smtClean="0"/>
              <a:t>Liedtext</a:t>
            </a:r>
            <a:r>
              <a:rPr lang="de-DE" sz="3600" dirty="0"/>
              <a:t>: </a:t>
            </a:r>
            <a:r>
              <a:rPr lang="de-DE" sz="3600" dirty="0">
                <a:solidFill>
                  <a:srgbClr val="C00000"/>
                </a:solidFill>
              </a:rPr>
              <a:t/>
            </a:r>
            <a:br>
              <a:rPr lang="de-DE" sz="3600" dirty="0">
                <a:solidFill>
                  <a:srgbClr val="C00000"/>
                </a:solidFill>
              </a:rPr>
            </a:br>
            <a:r>
              <a:rPr lang="de-DE" sz="3600" dirty="0"/>
              <a:t>Großer Gott wir loben dich; Herr, wir preisen deine Stärke. Vor dir neigt die Erde sich und bewundert deine Werke. </a:t>
            </a:r>
            <a:r>
              <a:rPr lang="de-DE" sz="3600" dirty="0">
                <a:solidFill>
                  <a:srgbClr val="C00000"/>
                </a:solidFill>
              </a:rPr>
              <a:t>Wie du warst vor aller Zeit, so bleibst du in Ewigkeit</a:t>
            </a:r>
            <a:r>
              <a:rPr lang="de-DE" sz="3600" dirty="0" smtClean="0">
                <a:solidFill>
                  <a:srgbClr val="C00000"/>
                </a:solidFill>
              </a:rPr>
              <a:t>.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4" name="Bild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59508"/>
            <a:ext cx="5891634" cy="309634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467544" y="155835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Orgel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457052" y="580526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Liednummer</a:t>
            </a:r>
            <a:r>
              <a:rPr lang="de-DE" dirty="0" smtClean="0"/>
              <a:t>: 257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17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1548081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Gemeindeleben</a:t>
            </a:r>
            <a:endParaRPr lang="de-DE" sz="3200" dirty="0"/>
          </a:p>
        </p:txBody>
      </p:sp>
      <p:pic>
        <p:nvPicPr>
          <p:cNvPr id="5122" name="Picture 2" descr="C:\Users\Katharina\Documents\Religion versch. Klassen\Kronberg Reli 5\kirche\DSC07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13140" r="5102" b="29678"/>
          <a:stretch/>
        </p:blipFill>
        <p:spPr bwMode="auto">
          <a:xfrm>
            <a:off x="4139952" y="2171576"/>
            <a:ext cx="4533103" cy="34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67544" y="2348880"/>
            <a:ext cx="3631160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de-DE" dirty="0" smtClean="0"/>
              <a:t>Gruppenstunden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Kinderkirche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Kindergottesdienste 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Pfarrfest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Pilgerreise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Vorträge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76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atharina\Documents\Religion versch. Klassen\Kronberg Reli 5\kirche\DSC_0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6897"/>
            <a:ext cx="4248472" cy="282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atharina\Documents\Religion versch. Klassen\Kronberg Reli 5\kirche\DSC_09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3" r="11165"/>
          <a:stretch/>
        </p:blipFill>
        <p:spPr bwMode="auto">
          <a:xfrm>
            <a:off x="4867734" y="4137000"/>
            <a:ext cx="3774108" cy="20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9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atharina\Documents\Religion versch. Klassen\Kronberg Reli 5\kirche\DSC_1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/>
          <a:stretch/>
        </p:blipFill>
        <p:spPr bwMode="auto">
          <a:xfrm>
            <a:off x="464221" y="1268760"/>
            <a:ext cx="4221460" cy="30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atharina\Documents\Religion versch. Klassen\Kronberg Reli 5\kirche\DSC_1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0" b="12145"/>
          <a:stretch/>
        </p:blipFill>
        <p:spPr bwMode="auto">
          <a:xfrm>
            <a:off x="4788024" y="3284984"/>
            <a:ext cx="3766950" cy="2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9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Katharina\Documents\Religion versch. Klassen\Kronberg Reli 5\kirche\DSC_10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9" t="7334" r="10664"/>
          <a:stretch/>
        </p:blipFill>
        <p:spPr bwMode="auto">
          <a:xfrm>
            <a:off x="467544" y="1484784"/>
            <a:ext cx="3255004" cy="35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Katharina\Documents\Religion versch. Klassen\Kronberg Reli 5\kirche\DSC_1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 r="2816"/>
          <a:stretch/>
        </p:blipFill>
        <p:spPr bwMode="auto">
          <a:xfrm>
            <a:off x="3851920" y="2996951"/>
            <a:ext cx="4788833" cy="318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atharina\Documents\Religion versch. Klassen\Kronberg Reli 5\kirche\DSC_10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5" t="5877"/>
          <a:stretch/>
        </p:blipFill>
        <p:spPr bwMode="auto">
          <a:xfrm>
            <a:off x="5652120" y="2963292"/>
            <a:ext cx="3345839" cy="32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atharina\Documents\Religion versch. Klassen\Kronberg Reli 5\kirche\DSC_1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5" y="1484783"/>
            <a:ext cx="5222499" cy="34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atharina\Documents\Religion versch. Klassen\Kronberg Reli 5\kirche\DSC_10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2113"/>
          <a:stretch/>
        </p:blipFill>
        <p:spPr bwMode="auto">
          <a:xfrm>
            <a:off x="683568" y="2283667"/>
            <a:ext cx="3777253" cy="27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atharina\Documents\Religion versch. Klassen\Kronberg Reli 5\kirche\DSC_10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15914" r="27501"/>
          <a:stretch/>
        </p:blipFill>
        <p:spPr bwMode="auto">
          <a:xfrm>
            <a:off x="5259273" y="1556792"/>
            <a:ext cx="3166133" cy="45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7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atharina\Documents\Religion versch. Klassen\Kronberg Reli 5\kirche\DSC_10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r="18040"/>
          <a:stretch/>
        </p:blipFill>
        <p:spPr bwMode="auto">
          <a:xfrm>
            <a:off x="611560" y="1556792"/>
            <a:ext cx="3492918" cy="33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Katharina\Documents\Religion versch. Klassen\Kronberg Reli 5\kirche\DSC_1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7550" r="19167"/>
          <a:stretch/>
        </p:blipFill>
        <p:spPr bwMode="auto">
          <a:xfrm>
            <a:off x="4788024" y="1700808"/>
            <a:ext cx="3692395" cy="431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785792" y="4365104"/>
            <a:ext cx="2026568" cy="532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smtClean="0"/>
              <a:t>Altarwand </a:t>
            </a:r>
            <a:endParaRPr lang="de-DE" dirty="0"/>
          </a:p>
        </p:txBody>
      </p:sp>
      <p:pic>
        <p:nvPicPr>
          <p:cNvPr id="5" name="Picture 3" descr="C:\Users\Rin\Desktop\DSC_0865.JPG"/>
          <p:cNvPicPr>
            <a:picLocks noChangeAspect="1" noChangeArrowheads="1"/>
          </p:cNvPicPr>
          <p:nvPr/>
        </p:nvPicPr>
        <p:blipFill rotWithShape="1">
          <a:blip r:embed="rId2" cstate="print"/>
          <a:srcRect l="336" t="16863" r="-515" b="40437"/>
          <a:stretch/>
        </p:blipFill>
        <p:spPr bwMode="auto">
          <a:xfrm>
            <a:off x="498899" y="1556792"/>
            <a:ext cx="7122837" cy="2016224"/>
          </a:xfrm>
          <a:prstGeom prst="rect">
            <a:avLst/>
          </a:prstGeom>
          <a:noFill/>
        </p:spPr>
      </p:pic>
      <p:pic>
        <p:nvPicPr>
          <p:cNvPr id="6146" name="Picture 2" descr="C:\Users\Katharina\Documents\Religion versch. Klassen\Kronberg Reli 5\kirche\DSC_0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1"/>
            <a:ext cx="3779912" cy="25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atharina\Documents\Religion versch. Klassen\Kronberg Reli 5\kirche\DSC_1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5"/>
            <a:ext cx="4246750" cy="28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atharina\Documents\Religion versch. Klassen\Kronberg Reli 5\kirche\DSC_1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/>
          <a:stretch/>
        </p:blipFill>
        <p:spPr bwMode="auto">
          <a:xfrm>
            <a:off x="5076056" y="3260468"/>
            <a:ext cx="3523322" cy="29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atharina\Documents\Religion versch. Klassen\Kronberg Reli 5\kirche\DSC07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61"/>
          <a:stretch/>
        </p:blipFill>
        <p:spPr bwMode="auto">
          <a:xfrm>
            <a:off x="1331640" y="1772816"/>
            <a:ext cx="6408712" cy="379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1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0924" y="2265312"/>
            <a:ext cx="6315352" cy="93808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zwei Stufen zum </a:t>
            </a:r>
            <a:r>
              <a:rPr lang="de-DE" dirty="0"/>
              <a:t>Altar, </a:t>
            </a:r>
            <a:r>
              <a:rPr lang="de-DE" dirty="0" smtClean="0"/>
              <a:t>nochmal eine zum Ambo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5244" y="3203395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3200" dirty="0" smtClean="0"/>
              <a:t>sie </a:t>
            </a:r>
            <a:r>
              <a:rPr lang="de-DE" sz="3200" dirty="0"/>
              <a:t>sind aus demselben </a:t>
            </a:r>
            <a:r>
              <a:rPr lang="de-DE" sz="3200" dirty="0" smtClean="0"/>
              <a:t>Stein</a:t>
            </a:r>
            <a:endParaRPr lang="de-DE" sz="3200" dirty="0"/>
          </a:p>
        </p:txBody>
      </p:sp>
      <p:sp>
        <p:nvSpPr>
          <p:cNvPr id="9" name="Textfeld 8"/>
          <p:cNvSpPr txBox="1"/>
          <p:nvPr/>
        </p:nvSpPr>
        <p:spPr>
          <a:xfrm>
            <a:off x="515244" y="3717032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de-DE" sz="3200" dirty="0" smtClean="0"/>
              <a:t>sie </a:t>
            </a:r>
            <a:r>
              <a:rPr lang="de-DE" sz="3200" dirty="0"/>
              <a:t>gehören eng </a:t>
            </a:r>
            <a:r>
              <a:rPr lang="de-DE" sz="3200" dirty="0" smtClean="0"/>
              <a:t>zusammen</a:t>
            </a:r>
            <a:endParaRPr lang="de-DE" sz="3200" dirty="0"/>
          </a:p>
        </p:txBody>
      </p:sp>
      <p:sp>
        <p:nvSpPr>
          <p:cNvPr id="10" name="Textfeld 9"/>
          <p:cNvSpPr txBox="1"/>
          <p:nvPr/>
        </p:nvSpPr>
        <p:spPr>
          <a:xfrm>
            <a:off x="539553" y="4289890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de-DE" sz="3200" dirty="0" smtClean="0"/>
              <a:t>fünf Kreuze </a:t>
            </a:r>
            <a:r>
              <a:rPr lang="de-DE" sz="3200" dirty="0" smtClean="0">
                <a:sym typeface="Wingdings" pitchFamily="2" charset="2"/>
              </a:rPr>
              <a:t> </a:t>
            </a:r>
            <a:r>
              <a:rPr lang="de-DE" sz="3200" dirty="0" smtClean="0"/>
              <a:t>Wundmale Jesu</a:t>
            </a:r>
            <a:endParaRPr lang="de-DE" sz="3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39553" y="4791119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de-DE" sz="3200" dirty="0" smtClean="0"/>
              <a:t>Reliquie </a:t>
            </a:r>
            <a:r>
              <a:rPr lang="de-DE" sz="3200" dirty="0"/>
              <a:t>unter dem Kreuz in der </a:t>
            </a:r>
            <a:r>
              <a:rPr lang="de-DE" sz="3200" dirty="0" smtClean="0"/>
              <a:t>Mitte</a:t>
            </a:r>
            <a:endParaRPr lang="de-DE" sz="3200" dirty="0"/>
          </a:p>
        </p:txBody>
      </p:sp>
      <p:pic>
        <p:nvPicPr>
          <p:cNvPr id="12" name="Bild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5"/>
          <a:stretch>
            <a:fillRect/>
          </a:stretch>
        </p:blipFill>
        <p:spPr bwMode="auto">
          <a:xfrm>
            <a:off x="6331537" y="4653136"/>
            <a:ext cx="2346960" cy="135318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050" name="Picture 2" descr="C:\Users\Katharina\Documents\Religion versch. Klassen\Kronberg Reli 5\kirche\DSC_08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9" t="5634" r="28324" b="38172"/>
          <a:stretch/>
        </p:blipFill>
        <p:spPr bwMode="auto">
          <a:xfrm>
            <a:off x="6936513" y="1529177"/>
            <a:ext cx="1741984" cy="29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95536" y="1529177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Altar und Ambo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7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2736" y="2285583"/>
            <a:ext cx="8229600" cy="6766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übrig </a:t>
            </a:r>
            <a:r>
              <a:rPr lang="de-DE" dirty="0"/>
              <a:t>gebliebenes gewandeltes </a:t>
            </a:r>
            <a:r>
              <a:rPr lang="de-DE" dirty="0" smtClean="0"/>
              <a:t>Brot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52736" y="3068960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3200" dirty="0" smtClean="0"/>
              <a:t>weil </a:t>
            </a:r>
            <a:r>
              <a:rPr lang="de-DE" sz="3200" dirty="0"/>
              <a:t>sie so unendlich erscheint, evtl. </a:t>
            </a:r>
            <a:r>
              <a:rPr lang="de-DE" sz="3200" dirty="0" smtClean="0"/>
              <a:t>Verbindung </a:t>
            </a:r>
            <a:r>
              <a:rPr lang="de-DE" sz="3200" dirty="0"/>
              <a:t>zu </a:t>
            </a:r>
            <a:r>
              <a:rPr lang="de-DE" sz="3200" dirty="0" smtClean="0"/>
              <a:t>Gott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452736" y="1700808"/>
            <a:ext cx="591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Tabernakel</a:t>
            </a:r>
            <a:endParaRPr lang="de-DE" sz="3200" dirty="0"/>
          </a:p>
        </p:txBody>
      </p:sp>
      <p:pic>
        <p:nvPicPr>
          <p:cNvPr id="3074" name="Picture 2" descr="C:\Users\Katharina\Documents\Religion versch. Klassen\Kronberg Reli 5\kirche\DSC_08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5" r="11667" b="39126"/>
          <a:stretch/>
        </p:blipFill>
        <p:spPr bwMode="auto">
          <a:xfrm>
            <a:off x="7164288" y="1556792"/>
            <a:ext cx="1270124" cy="445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C:\Users\Rin\Documents\Kronberg Reli 5\Altarraum alt.jpg"/>
          <p:cNvPicPr/>
          <p:nvPr/>
        </p:nvPicPr>
        <p:blipFill>
          <a:blip r:embed="rId2" cstate="print"/>
          <a:srcRect l="8654" t="60113" r="5258" b="10112"/>
          <a:stretch>
            <a:fillRect/>
          </a:stretch>
        </p:blipFill>
        <p:spPr bwMode="auto">
          <a:xfrm>
            <a:off x="497271" y="2204864"/>
            <a:ext cx="7315090" cy="308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01215" y="1429629"/>
            <a:ext cx="7747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Altarinsel damals und heute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388020" y="5501579"/>
            <a:ext cx="7315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Früher stand kein Taufbecken da.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75430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36096" y="4315946"/>
            <a:ext cx="2808312" cy="1540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smtClean="0"/>
              <a:t>… </a:t>
            </a:r>
            <a:r>
              <a:rPr lang="de-DE" sz="2800" dirty="0"/>
              <a:t>e</a:t>
            </a:r>
            <a:r>
              <a:rPr lang="de-DE" sz="2800" dirty="0" smtClean="0"/>
              <a:t>r der Kirchen-patron ist.</a:t>
            </a:r>
            <a:endParaRPr lang="en-US" sz="2800" dirty="0"/>
          </a:p>
          <a:p>
            <a:endParaRPr lang="de-DE" dirty="0"/>
          </a:p>
        </p:txBody>
      </p:sp>
      <p:pic>
        <p:nvPicPr>
          <p:cNvPr id="4" name="Picture 2" descr="C:\Users\Rin\Desktop\DSC_0846.JPG"/>
          <p:cNvPicPr>
            <a:picLocks noChangeAspect="1" noChangeArrowheads="1"/>
          </p:cNvPicPr>
          <p:nvPr/>
        </p:nvPicPr>
        <p:blipFill rotWithShape="1">
          <a:blip r:embed="rId2" cstate="print"/>
          <a:srcRect l="20258" t="21566" r="2608" b="19488"/>
          <a:stretch/>
        </p:blipFill>
        <p:spPr bwMode="auto">
          <a:xfrm rot="16200000">
            <a:off x="-507380" y="2387702"/>
            <a:ext cx="3959322" cy="2009474"/>
          </a:xfrm>
          <a:prstGeom prst="rect">
            <a:avLst/>
          </a:prstGeom>
          <a:noFill/>
        </p:spPr>
      </p:pic>
      <p:pic>
        <p:nvPicPr>
          <p:cNvPr id="5" name="Picture 2" descr="C:\Users\Rin\Desktop\DSC_0846.JPG"/>
          <p:cNvPicPr>
            <a:picLocks noChangeAspect="1" noChangeArrowheads="1"/>
          </p:cNvPicPr>
          <p:nvPr/>
        </p:nvPicPr>
        <p:blipFill rotWithShape="1">
          <a:blip r:embed="rId2" cstate="print"/>
          <a:srcRect l="5728" t="21566" r="79742" b="19488"/>
          <a:stretch/>
        </p:blipFill>
        <p:spPr bwMode="auto">
          <a:xfrm rot="16200000">
            <a:off x="1099389" y="4754197"/>
            <a:ext cx="745788" cy="2009474"/>
          </a:xfrm>
          <a:prstGeom prst="rect">
            <a:avLst/>
          </a:prstGeom>
          <a:noFill/>
        </p:spPr>
      </p:pic>
      <p:sp>
        <p:nvSpPr>
          <p:cNvPr id="7" name="Pfeil nach rechts 6"/>
          <p:cNvSpPr/>
          <p:nvPr/>
        </p:nvSpPr>
        <p:spPr>
          <a:xfrm rot="19339519">
            <a:off x="2008968" y="5438352"/>
            <a:ext cx="936104" cy="241702"/>
          </a:xfrm>
          <a:prstGeom prst="rightArrow">
            <a:avLst/>
          </a:prstGeom>
          <a:solidFill>
            <a:srgbClr val="C0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275856" y="2204864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St. Pius X.</a:t>
            </a:r>
            <a:endParaRPr lang="de-DE" sz="3200" dirty="0"/>
          </a:p>
        </p:txBody>
      </p:sp>
      <p:sp>
        <p:nvSpPr>
          <p:cNvPr id="2" name="Textfeld 1"/>
          <p:cNvSpPr txBox="1"/>
          <p:nvPr/>
        </p:nvSpPr>
        <p:spPr>
          <a:xfrm>
            <a:off x="2987824" y="4162276"/>
            <a:ext cx="223224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St. Pius X.</a:t>
            </a:r>
          </a:p>
          <a:p>
            <a:pPr algn="ctr"/>
            <a:r>
              <a:rPr lang="de-DE" sz="2400" dirty="0" smtClean="0"/>
              <a:t>Bitte für </a:t>
            </a:r>
          </a:p>
          <a:p>
            <a:pPr algn="ctr"/>
            <a:r>
              <a:rPr lang="de-DE" sz="2400" dirty="0" smtClean="0"/>
              <a:t>unsere </a:t>
            </a:r>
          </a:p>
          <a:p>
            <a:pPr algn="ctr"/>
            <a:r>
              <a:rPr lang="de-DE" sz="2400" dirty="0" smtClean="0"/>
              <a:t>Gemeinde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9344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in\Desktop\DSC_0844.JPG"/>
          <p:cNvPicPr>
            <a:picLocks noChangeAspect="1" noChangeArrowheads="1"/>
          </p:cNvPicPr>
          <p:nvPr/>
        </p:nvPicPr>
        <p:blipFill>
          <a:blip r:embed="rId2" cstate="print"/>
          <a:srcRect l="2949" t="5208" b="8333"/>
          <a:stretch>
            <a:fillRect/>
          </a:stretch>
        </p:blipFill>
        <p:spPr bwMode="auto">
          <a:xfrm>
            <a:off x="539553" y="2060848"/>
            <a:ext cx="2393404" cy="4104456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39552" y="1476073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Hl. Josef</a:t>
            </a:r>
            <a:endParaRPr lang="de-DE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3419872" y="220486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419872" y="223980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1. Attribute: Beil, Winkel</a:t>
            </a:r>
            <a:endParaRPr lang="de-DE" sz="3200" dirty="0"/>
          </a:p>
        </p:txBody>
      </p:sp>
      <p:sp>
        <p:nvSpPr>
          <p:cNvPr id="10" name="Textfeld 9"/>
          <p:cNvSpPr txBox="1"/>
          <p:nvPr/>
        </p:nvSpPr>
        <p:spPr>
          <a:xfrm>
            <a:off x="3419872" y="2927152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2. Handwerker</a:t>
            </a:r>
            <a:endParaRPr lang="de-DE" sz="3200" dirty="0"/>
          </a:p>
        </p:txBody>
      </p:sp>
      <p:sp>
        <p:nvSpPr>
          <p:cNvPr id="11" name="Textfeld 10"/>
          <p:cNvSpPr txBox="1"/>
          <p:nvPr/>
        </p:nvSpPr>
        <p:spPr>
          <a:xfrm>
            <a:off x="3419872" y="3574467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3. … dass er seine Hand auf die Schulter des Jungen legt.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3785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in\Desktop\DSC_0896.JPG"/>
          <p:cNvPicPr>
            <a:picLocks noChangeAspect="1" noChangeArrowheads="1"/>
          </p:cNvPicPr>
          <p:nvPr/>
        </p:nvPicPr>
        <p:blipFill rotWithShape="1">
          <a:blip r:embed="rId2" cstate="print"/>
          <a:srcRect l="40936" t="29029" r="21936" b="35052"/>
          <a:stretch/>
        </p:blipFill>
        <p:spPr bwMode="auto">
          <a:xfrm rot="16200000">
            <a:off x="2716725" y="2319346"/>
            <a:ext cx="4148996" cy="2310652"/>
          </a:xfrm>
          <a:prstGeom prst="rect">
            <a:avLst/>
          </a:prstGeom>
          <a:noFill/>
        </p:spPr>
      </p:pic>
      <p:pic>
        <p:nvPicPr>
          <p:cNvPr id="5" name="Picture 3" descr="C:\Users\Rin\Desktop\DSC_0900.JPG"/>
          <p:cNvPicPr>
            <a:picLocks noChangeAspect="1" noChangeArrowheads="1"/>
          </p:cNvPicPr>
          <p:nvPr/>
        </p:nvPicPr>
        <p:blipFill rotWithShape="1">
          <a:blip r:embed="rId3" cstate="print"/>
          <a:srcRect t="17297" b="19703"/>
          <a:stretch/>
        </p:blipFill>
        <p:spPr bwMode="auto">
          <a:xfrm rot="16200000">
            <a:off x="5460170" y="2606631"/>
            <a:ext cx="4149003" cy="173609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467544" y="148478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Marienkapelle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588224" y="5628545"/>
            <a:ext cx="2017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Judas </a:t>
            </a:r>
            <a:r>
              <a:rPr lang="de-DE" sz="2000" dirty="0"/>
              <a:t>Thaddäus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29502" y="5596607"/>
            <a:ext cx="2526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Madonna / Maria / Mutter Gottes</a:t>
            </a:r>
          </a:p>
        </p:txBody>
      </p:sp>
    </p:spTree>
    <p:extLst>
      <p:ext uri="{BB962C8B-B14F-4D97-AF65-F5344CB8AC3E}">
        <p14:creationId xmlns:p14="http://schemas.microsoft.com/office/powerpoint/2010/main" val="28489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1553" r="3240" b="11745"/>
          <a:stretch/>
        </p:blipFill>
        <p:spPr bwMode="auto">
          <a:xfrm>
            <a:off x="539552" y="2329373"/>
            <a:ext cx="4896544" cy="30438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7544" y="1479273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Marienkapelle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5508104" y="2952234"/>
            <a:ext cx="31438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de-DE" sz="2600" dirty="0" smtClean="0"/>
              <a:t>grau</a:t>
            </a:r>
            <a:r>
              <a:rPr lang="de-DE" sz="2600" dirty="0"/>
              <a:t>, grün, weiß: es wirkt freundlich, man </a:t>
            </a:r>
            <a:r>
              <a:rPr lang="de-DE" sz="2600" dirty="0" smtClean="0"/>
              <a:t>fühlt </a:t>
            </a:r>
            <a:r>
              <a:rPr lang="de-DE" sz="2600" dirty="0"/>
              <a:t>sich geborgen, es schenkt Hoffnung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18224" y="2204864"/>
            <a:ext cx="28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de-DE" sz="2600" dirty="0" smtClean="0"/>
              <a:t>Fenster </a:t>
            </a:r>
            <a:r>
              <a:rPr lang="de-DE" sz="2600" dirty="0"/>
              <a:t>ist bunt</a:t>
            </a:r>
          </a:p>
        </p:txBody>
      </p:sp>
    </p:spTree>
    <p:extLst>
      <p:ext uri="{BB962C8B-B14F-4D97-AF65-F5344CB8AC3E}">
        <p14:creationId xmlns:p14="http://schemas.microsoft.com/office/powerpoint/2010/main" val="24173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Office PowerPoint</Application>
  <PresentationFormat>Bildschirmpräsentation (4:3)</PresentationFormat>
  <Paragraphs>45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Larissa-Design</vt:lpstr>
      <vt:lpstr>Kirchenraumerkundung der Klasse 5a  in  St. Pius Aschaffenburg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Firmenname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</dc:title>
  <dc:creator>Benutzer</dc:creator>
  <cp:lastModifiedBy>Benutzer</cp:lastModifiedBy>
  <cp:revision>21</cp:revision>
  <cp:lastPrinted>2012-10-07T18:03:33Z</cp:lastPrinted>
  <dcterms:created xsi:type="dcterms:W3CDTF">2012-06-24T10:37:39Z</dcterms:created>
  <dcterms:modified xsi:type="dcterms:W3CDTF">2012-10-07T18:03:37Z</dcterms:modified>
</cp:coreProperties>
</file>